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3" r:id="rId3"/>
    <p:sldId id="272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6858000" cy="9144000"/>
  <p:embeddedFontLst>
    <p:embeddedFont>
      <p:font typeface="Proxima Nova" panose="020B0604020202020204" charset="0"/>
      <p:regular r:id="rId22"/>
      <p:bold r:id="rId23"/>
      <p:italic r:id="rId24"/>
      <p:boldItalic r:id="rId25"/>
    </p:embeddedFont>
    <p:embeddedFont>
      <p:font typeface="Alfa Slab One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64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400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8785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01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650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7129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455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205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8404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382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371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284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717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398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8165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582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0396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0449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141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599" cy="1980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399" cy="2445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7999" cy="307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199" cy="1551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2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Mo’ Truth </a:t>
            </a:r>
            <a:r>
              <a:rPr lang="en" dirty="0"/>
              <a:t>Tables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Part II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4350" y="2130225"/>
            <a:ext cx="60388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8200" y="21987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 rot="-1207738">
            <a:off x="5231958" y="2392624"/>
            <a:ext cx="1026924" cy="46942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308375" y="2198700"/>
            <a:ext cx="2771700" cy="44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We continue to break it down!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7871" y="0"/>
            <a:ext cx="534825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9175" y="200150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2725" y="97800"/>
            <a:ext cx="626075" cy="487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5359275" y="195600"/>
            <a:ext cx="332399" cy="3912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6752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122865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178202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233540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28887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34050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395845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9250" y="4511825"/>
            <a:ext cx="626075" cy="449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6347000" y="146700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118125" y="6752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445650" y="6752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6424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11758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17092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22426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28522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33856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39190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4528650"/>
            <a:ext cx="473399" cy="47014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2118125" y="12086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2118125" y="17420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2118125" y="22754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2118125" y="28850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118125" y="34184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118125" y="39518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2118125" y="4485275"/>
            <a:ext cx="473400" cy="4494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4445650" y="12086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4445650" y="17420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4445650" y="22754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4445650" y="28850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4445650" y="34184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4445650" y="39518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4445650" y="4485275"/>
            <a:ext cx="567299" cy="4494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9" name="Shape 1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67875" y="177350"/>
            <a:ext cx="393904" cy="3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600" y="217200"/>
            <a:ext cx="8496624" cy="46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1725" y="301650"/>
            <a:ext cx="561699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500" y="3778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0075" y="3016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83127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12693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18027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22599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27933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32505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37839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42411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9247" y="301650"/>
            <a:ext cx="945376" cy="41074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5290800" y="293400"/>
            <a:ext cx="1848300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205150" y="352075"/>
            <a:ext cx="332399" cy="3602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3951000" y="7628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3951000" y="12962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3951000" y="17534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3951000" y="22868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3951000" y="27440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951000" y="32774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3951000" y="37346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3951000" y="4268075"/>
            <a:ext cx="469499" cy="4791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1848350" y="8092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1848350" y="12664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1848350" y="17998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848350" y="22570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848350" y="27904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1848350" y="32476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1848350" y="37810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1848350" y="4238275"/>
            <a:ext cx="410699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7550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12884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17456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22790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27362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32696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37268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4260275"/>
            <a:ext cx="1035548" cy="51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9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6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400" y="2543550"/>
            <a:ext cx="1015750" cy="100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5375" y="2583487"/>
            <a:ext cx="825139" cy="92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71050" y="2571742"/>
            <a:ext cx="825149" cy="81745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Free propositions </a:t>
            </a:r>
            <a:r>
              <a:rPr lang="en" sz="1800">
                <a:solidFill>
                  <a:schemeClr val="dk2"/>
                </a:solidFill>
              </a:rPr>
              <a:t>(the smallest of the small)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108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 how do we start this one?</a:t>
            </a:r>
          </a:p>
        </p:txBody>
      </p:sp>
      <p:pic>
        <p:nvPicPr>
          <p:cNvPr id="232" name="Shape 2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47800" y="2228000"/>
            <a:ext cx="624840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9725" y="252576"/>
            <a:ext cx="3579050" cy="46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2049650" y="1369150"/>
            <a:ext cx="723600" cy="3232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264050" y="2425350"/>
            <a:ext cx="1545300" cy="76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repeat this   twice</a:t>
            </a:r>
          </a:p>
        </p:txBody>
      </p:sp>
      <p:sp>
        <p:nvSpPr>
          <p:cNvPr id="240" name="Shape 240"/>
          <p:cNvSpPr/>
          <p:nvPr/>
        </p:nvSpPr>
        <p:spPr>
          <a:xfrm rot="-10126053">
            <a:off x="6470183" y="723744"/>
            <a:ext cx="870168" cy="37160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x="7520575" y="8472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 choices!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473" y="0"/>
            <a:ext cx="236225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7600" y="7159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180717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28984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3989675"/>
            <a:ext cx="606325" cy="966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Shape 251"/>
          <p:cNvCxnSpPr/>
          <p:nvPr/>
        </p:nvCxnSpPr>
        <p:spPr>
          <a:xfrm>
            <a:off x="2894775" y="2797800"/>
            <a:ext cx="13203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2" name="Shape 252"/>
          <p:cNvSpPr/>
          <p:nvPr/>
        </p:nvSpPr>
        <p:spPr>
          <a:xfrm>
            <a:off x="5564625" y="713925"/>
            <a:ext cx="606299" cy="20595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5564625" y="2847525"/>
            <a:ext cx="606299" cy="2108399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4" name="Shape 2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6600" y="1403200"/>
            <a:ext cx="764400" cy="76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1200" y="3545285"/>
            <a:ext cx="764400" cy="84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2228000"/>
            <a:ext cx="6248400" cy="15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262" name="Shape 2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8425" y="23185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/>
          <p:nvPr/>
        </p:nvSpPr>
        <p:spPr>
          <a:xfrm rot="1455084">
            <a:off x="4862069" y="3895276"/>
            <a:ext cx="1026923" cy="46942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056125" y="4187625"/>
            <a:ext cx="2771700" cy="44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To see when this expression is true it is most convenient to break down the proposition into smaller pieces</a:t>
            </a: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7288" y="0"/>
            <a:ext cx="447982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87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/>
          <p:nvPr/>
        </p:nvSpPr>
        <p:spPr>
          <a:xfrm>
            <a:off x="4521075" y="1956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73" name="Shape 2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99448" y="225450"/>
            <a:ext cx="945376" cy="41074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/>
          <p:nvPr/>
        </p:nvSpPr>
        <p:spPr>
          <a:xfrm>
            <a:off x="6071550" y="199675"/>
            <a:ext cx="343800" cy="410699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75" name="Shape 2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7214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12548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17882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23216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28550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33884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39218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44552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8551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Shape 284"/>
          <p:cNvSpPr/>
          <p:nvPr/>
        </p:nvSpPr>
        <p:spPr>
          <a:xfrm>
            <a:off x="2311275" y="6528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3057950" y="6723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86" name="Shape 2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13885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/>
          <p:nvPr/>
        </p:nvSpPr>
        <p:spPr>
          <a:xfrm>
            <a:off x="2311275" y="11862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3057950" y="12057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89" name="Shape 2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19219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/>
          <p:nvPr/>
        </p:nvSpPr>
        <p:spPr>
          <a:xfrm>
            <a:off x="2311275" y="17196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3057950" y="17391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92" name="Shape 2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24553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/>
          <p:nvPr/>
        </p:nvSpPr>
        <p:spPr>
          <a:xfrm>
            <a:off x="2311275" y="22530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3057950" y="22725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95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30649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/>
          <p:nvPr/>
        </p:nvSpPr>
        <p:spPr>
          <a:xfrm>
            <a:off x="2311275" y="28626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3057950" y="28821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98" name="Shape 2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35983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/>
          <p:nvPr/>
        </p:nvSpPr>
        <p:spPr>
          <a:xfrm>
            <a:off x="2311275" y="33960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3057950" y="34155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1" name="Shape 3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41317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/>
          <p:nvPr/>
        </p:nvSpPr>
        <p:spPr>
          <a:xfrm>
            <a:off x="2311275" y="39294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3057950" y="39489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4" name="Shape 3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46651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/>
          <p:nvPr/>
        </p:nvSpPr>
        <p:spPr>
          <a:xfrm>
            <a:off x="2311275" y="44628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3057950" y="44823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7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7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Shape 3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400" y="100025"/>
            <a:ext cx="7566775" cy="4973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13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93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Shape 314"/>
          <p:cNvSpPr/>
          <p:nvPr/>
        </p:nvSpPr>
        <p:spPr>
          <a:xfrm>
            <a:off x="5329925" y="156475"/>
            <a:ext cx="2024399" cy="5769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3911475" y="7290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2524550" y="7485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7" name="Shape 3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12126" y="215099"/>
            <a:ext cx="370225" cy="37496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Shape 318"/>
          <p:cNvSpPr/>
          <p:nvPr/>
        </p:nvSpPr>
        <p:spPr>
          <a:xfrm>
            <a:off x="7782350" y="2151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9" name="Shape 3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7413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7484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/>
          <p:nvPr/>
        </p:nvSpPr>
        <p:spPr>
          <a:xfrm>
            <a:off x="3911475" y="12624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2524550" y="12819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23" name="Shape 3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12747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12818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Shape 325"/>
          <p:cNvSpPr/>
          <p:nvPr/>
        </p:nvSpPr>
        <p:spPr>
          <a:xfrm>
            <a:off x="3911475" y="17958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524550" y="18153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27" name="Shape 3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18081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18152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/>
          <p:nvPr/>
        </p:nvSpPr>
        <p:spPr>
          <a:xfrm>
            <a:off x="3911475" y="23292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2524550" y="23487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31" name="Shape 3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23415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23486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Shape 333"/>
          <p:cNvSpPr/>
          <p:nvPr/>
        </p:nvSpPr>
        <p:spPr>
          <a:xfrm>
            <a:off x="3911475" y="28626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2524550" y="28821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35" name="Shape 3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28749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28820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Shape 337"/>
          <p:cNvSpPr/>
          <p:nvPr/>
        </p:nvSpPr>
        <p:spPr>
          <a:xfrm>
            <a:off x="3911475" y="33960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2524550" y="34155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39" name="Shape 3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34083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34154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Shape 341"/>
          <p:cNvSpPr/>
          <p:nvPr/>
        </p:nvSpPr>
        <p:spPr>
          <a:xfrm>
            <a:off x="3911475" y="39294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24550" y="39489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43" name="Shape 3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39417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39488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Shape 345"/>
          <p:cNvSpPr/>
          <p:nvPr/>
        </p:nvSpPr>
        <p:spPr>
          <a:xfrm>
            <a:off x="3911475" y="44628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2524550" y="4482300"/>
            <a:ext cx="419699" cy="4497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47" name="Shape 3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44751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4482297"/>
            <a:ext cx="626075" cy="42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4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825" y="1464925"/>
            <a:ext cx="6346674" cy="359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 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(teaching method 3)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57700" cy="490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Construct a truth table for the following: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 txBox="1"/>
          <p:nvPr/>
        </p:nvSpPr>
        <p:spPr>
          <a:xfrm>
            <a:off x="710825" y="24811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(GR)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10825" y="41575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(SL)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710825" y="17191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(RC)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10825" y="33193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(HP)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more truth tables…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2239589" cy="394103"/>
          </a:xfrm>
        </p:spPr>
        <p:txBody>
          <a:bodyPr/>
          <a:lstStyle/>
          <a:p>
            <a:r>
              <a:rPr lang="en-US" dirty="0" smtClean="0"/>
              <a:t>This time we will do: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6" y="2299053"/>
            <a:ext cx="47339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15" y="264173"/>
            <a:ext cx="6112540" cy="467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0893" y="146756"/>
            <a:ext cx="3293462" cy="479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0900" y="1298300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22380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31283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4045909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12982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221873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1808" y="31391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675" y="4037059"/>
            <a:ext cx="708500" cy="70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Shape 127"/>
          <p:cNvCxnSpPr/>
          <p:nvPr/>
        </p:nvCxnSpPr>
        <p:spPr>
          <a:xfrm>
            <a:off x="3060738" y="3031375"/>
            <a:ext cx="2243700" cy="99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1584833" cy="572699"/>
          </a:xfrm>
        </p:spPr>
        <p:txBody>
          <a:bodyPr/>
          <a:lstStyle/>
          <a:p>
            <a:r>
              <a:rPr lang="en-US" dirty="0" smtClean="0"/>
              <a:t>Table: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3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15" y="264173"/>
            <a:ext cx="6112540" cy="467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6322" y="470213"/>
            <a:ext cx="2943507" cy="73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1584833" cy="572699"/>
          </a:xfrm>
        </p:spPr>
        <p:txBody>
          <a:bodyPr/>
          <a:lstStyle/>
          <a:p>
            <a:r>
              <a:rPr lang="en-US" dirty="0" smtClean="0"/>
              <a:t>Table:</a:t>
            </a:r>
            <a:endParaRPr lang="en-US" dirty="0"/>
          </a:p>
        </p:txBody>
      </p:sp>
      <p:sp>
        <p:nvSpPr>
          <p:cNvPr id="14" name="Shape 140"/>
          <p:cNvSpPr/>
          <p:nvPr/>
        </p:nvSpPr>
        <p:spPr>
          <a:xfrm>
            <a:off x="3201849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5" name="Shape 142"/>
          <p:cNvSpPr/>
          <p:nvPr/>
        </p:nvSpPr>
        <p:spPr>
          <a:xfrm>
            <a:off x="4508124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43"/>
          <p:cNvSpPr/>
          <p:nvPr/>
        </p:nvSpPr>
        <p:spPr>
          <a:xfrm>
            <a:off x="3201849" y="12592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7" name="Shape 146"/>
          <p:cNvSpPr/>
          <p:nvPr/>
        </p:nvSpPr>
        <p:spPr>
          <a:xfrm>
            <a:off x="4458274" y="128207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47"/>
          <p:cNvSpPr/>
          <p:nvPr/>
        </p:nvSpPr>
        <p:spPr>
          <a:xfrm>
            <a:off x="3221024" y="212540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9" name="Shape 149"/>
          <p:cNvSpPr/>
          <p:nvPr/>
        </p:nvSpPr>
        <p:spPr>
          <a:xfrm>
            <a:off x="4477449" y="21482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150"/>
          <p:cNvSpPr/>
          <p:nvPr/>
        </p:nvSpPr>
        <p:spPr>
          <a:xfrm>
            <a:off x="3157649" y="3114937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1" name="Shape 152"/>
          <p:cNvSpPr/>
          <p:nvPr/>
        </p:nvSpPr>
        <p:spPr>
          <a:xfrm>
            <a:off x="4414074" y="3137762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153"/>
          <p:cNvSpPr/>
          <p:nvPr/>
        </p:nvSpPr>
        <p:spPr>
          <a:xfrm>
            <a:off x="3157649" y="40167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3" name="Shape 155"/>
          <p:cNvSpPr/>
          <p:nvPr/>
        </p:nvSpPr>
        <p:spPr>
          <a:xfrm>
            <a:off x="4414074" y="40395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140"/>
          <p:cNvSpPr/>
          <p:nvPr/>
        </p:nvSpPr>
        <p:spPr>
          <a:xfrm>
            <a:off x="5586689" y="470213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5" name="Shape 142"/>
          <p:cNvSpPr/>
          <p:nvPr/>
        </p:nvSpPr>
        <p:spPr>
          <a:xfrm>
            <a:off x="7971529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6" name="Shape 2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0275" y="525999"/>
            <a:ext cx="1226727" cy="650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1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6860" y="1301363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2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9560" y="2241075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2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9560" y="3131375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12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9560" y="404897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4676" y="1515254"/>
            <a:ext cx="543080" cy="371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0610" y="2378570"/>
            <a:ext cx="543080" cy="371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28227" y="3321048"/>
            <a:ext cx="543080" cy="371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28227" y="4263526"/>
            <a:ext cx="543080" cy="37142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Text Placeholder 2"/>
          <p:cNvSpPr txBox="1">
            <a:spLocks/>
          </p:cNvSpPr>
          <p:nvPr/>
        </p:nvSpPr>
        <p:spPr>
          <a:xfrm>
            <a:off x="338430" y="1698540"/>
            <a:ext cx="2239589" cy="162250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Remember the lying politician!!!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4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025" y="2583496"/>
            <a:ext cx="934650" cy="920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9600" y="2630910"/>
            <a:ext cx="740174" cy="82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5050" y="2677312"/>
            <a:ext cx="740174" cy="7332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 propositions </a:t>
            </a:r>
            <a:r>
              <a:rPr lang="en" sz="1800">
                <a:solidFill>
                  <a:schemeClr val="dk2"/>
                </a:solidFill>
              </a:rPr>
              <a:t>(the smallest of the small)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108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Last time we saw we need to run through every combination of true and false of our “free” propositions that is 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52575" y="2239075"/>
            <a:ext cx="603885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9725" y="252576"/>
            <a:ext cx="3579050" cy="46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8425" y="252575"/>
            <a:ext cx="2181225" cy="44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1770125" y="723700"/>
            <a:ext cx="870300" cy="3716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478825" y="4988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No problem!</a:t>
            </a:r>
          </a:p>
        </p:txBody>
      </p:sp>
      <p:sp>
        <p:nvSpPr>
          <p:cNvPr id="76" name="Shape 76"/>
          <p:cNvSpPr/>
          <p:nvPr/>
        </p:nvSpPr>
        <p:spPr>
          <a:xfrm>
            <a:off x="2049650" y="1369150"/>
            <a:ext cx="723600" cy="3232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264050" y="2425350"/>
            <a:ext cx="1545300" cy="76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repeat this   twice</a:t>
            </a:r>
          </a:p>
        </p:txBody>
      </p:sp>
      <p:sp>
        <p:nvSpPr>
          <p:cNvPr id="78" name="Shape 78"/>
          <p:cNvSpPr/>
          <p:nvPr/>
        </p:nvSpPr>
        <p:spPr>
          <a:xfrm rot="-10126053">
            <a:off x="6470183" y="723744"/>
            <a:ext cx="870168" cy="37160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7520575" y="8472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 choices!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473" y="0"/>
            <a:ext cx="236225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7600" y="7159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180717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28984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3989675"/>
            <a:ext cx="606325" cy="966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Shape 89"/>
          <p:cNvCxnSpPr/>
          <p:nvPr/>
        </p:nvCxnSpPr>
        <p:spPr>
          <a:xfrm>
            <a:off x="2894775" y="2797800"/>
            <a:ext cx="13203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0" name="Shape 90"/>
          <p:cNvSpPr/>
          <p:nvPr/>
        </p:nvSpPr>
        <p:spPr>
          <a:xfrm>
            <a:off x="5564625" y="713925"/>
            <a:ext cx="606299" cy="20595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4625" y="2847525"/>
            <a:ext cx="606299" cy="2108399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6600" y="1403200"/>
            <a:ext cx="764400" cy="76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1200" y="3545285"/>
            <a:ext cx="764400" cy="84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4350" y="2130225"/>
            <a:ext cx="60388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4357" y="2130225"/>
            <a:ext cx="1612714" cy="132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9325" y="21987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 rot="-1207738">
            <a:off x="4668808" y="2337037"/>
            <a:ext cx="1026924" cy="46942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5903725" y="2054025"/>
            <a:ext cx="2771700" cy="44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To see when this expression is true it is most convenient to break down the proposition into smaller pieces</a:t>
            </a: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8241" y="0"/>
            <a:ext cx="3305517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9225" y="200175"/>
            <a:ext cx="626075" cy="4846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1875" y="200150"/>
            <a:ext cx="626075" cy="4846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684075"/>
            <a:ext cx="626075" cy="3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125747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180105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234462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288820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343177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397535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4518925"/>
            <a:ext cx="626075" cy="4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3491350" y="637725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491350" y="1247725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491350" y="1791300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491350" y="2334875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491350" y="2868675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491350" y="3422025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491350" y="3946050"/>
            <a:ext cx="2288399" cy="4596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491350" y="4546275"/>
            <a:ext cx="2288399" cy="4890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Office PowerPoint</Application>
  <PresentationFormat>On-screen Show (16:9)</PresentationFormat>
  <Paragraphs>31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Proxima Nova</vt:lpstr>
      <vt:lpstr>Alfa Slab One</vt:lpstr>
      <vt:lpstr>gameday</vt:lpstr>
      <vt:lpstr>Mo’ Truth Tables</vt:lpstr>
      <vt:lpstr>Let’s do some more truth tables…</vt:lpstr>
      <vt:lpstr>Table:</vt:lpstr>
      <vt:lpstr>Table:</vt:lpstr>
      <vt:lpstr>Free propositions (the smallest of the small)</vt:lpstr>
      <vt:lpstr>PowerPoint Presentation</vt:lpstr>
      <vt:lpstr>PowerPoint Presentation</vt:lpstr>
      <vt:lpstr>Break down the expression</vt:lpstr>
      <vt:lpstr>PowerPoint Presentation</vt:lpstr>
      <vt:lpstr>Break down the expression</vt:lpstr>
      <vt:lpstr>PowerPoint Presentation</vt:lpstr>
      <vt:lpstr>PowerPoint Presentation</vt:lpstr>
      <vt:lpstr>Free propositions (the smallest of the small)</vt:lpstr>
      <vt:lpstr>PowerPoint Presentation</vt:lpstr>
      <vt:lpstr>PowerPoint Presentation</vt:lpstr>
      <vt:lpstr>Break down the expression</vt:lpstr>
      <vt:lpstr>PowerPoint Presentation</vt:lpstr>
      <vt:lpstr>PowerPoint Presentation</vt:lpstr>
      <vt:lpstr>Group Work (teaching method 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Mo’ Truth Tables</dc:title>
  <cp:lastModifiedBy>RobertV</cp:lastModifiedBy>
  <cp:revision>3</cp:revision>
  <dcterms:modified xsi:type="dcterms:W3CDTF">2017-01-11T19:45:23Z</dcterms:modified>
</cp:coreProperties>
</file>